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3" d="100"/>
          <a:sy n="93" d="100"/>
        </p:scale>
        <p:origin x="1062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Monserrate Riera Martí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28/10/2024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10499069" cy="354116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analyze the data and get insights I’ve used so many data science tools: Linear regression, mark in the map the successful and failure shipments, analyze the relation between mass  and success with scatterplots,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results was clear, the relation between mass and success exists (in a certain range the success rate is higher), I discovered why the location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lauch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sites.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project Space-X is an American company with the objective to create reusable spaceships 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company want to know why a launch is a fail or a success, so we will use data science to get insights about that.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I’ve collected the data in two ways, one with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webscrapping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Wikipedia, and the other one accessing to the API and doing some calls to get the data.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343</TotalTime>
  <Words>1463</Words>
  <Application>Microsoft Office PowerPoint</Application>
  <PresentationFormat>Pantalla panoràmica</PresentationFormat>
  <Paragraphs>234</Paragraphs>
  <Slides>47</Slides>
  <Notes>4</Notes>
  <HiddenSlides>0</HiddenSlides>
  <MMClips>0</MMClips>
  <ScaleCrop>false</ScaleCrop>
  <HeadingPairs>
    <vt:vector size="6" baseType="variant">
      <vt:variant>
        <vt:lpstr>Tipus de lletra utilitzats</vt:lpstr>
      </vt:variant>
      <vt:variant>
        <vt:i4>4</vt:i4>
      </vt:variant>
      <vt:variant>
        <vt:lpstr>Tema</vt:lpstr>
      </vt:variant>
      <vt:variant>
        <vt:i4>1</vt:i4>
      </vt:variant>
      <vt:variant>
        <vt:lpstr>Títols de les diapositives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Monserrat Riera Martí</cp:lastModifiedBy>
  <cp:revision>200</cp:revision>
  <dcterms:created xsi:type="dcterms:W3CDTF">2021-04-29T18:58:34Z</dcterms:created>
  <dcterms:modified xsi:type="dcterms:W3CDTF">2024-11-01T09:41:13Z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